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20" y="999437"/>
            <a:ext cx="2438400" cy="5375148"/>
          </a:xfrm>
          <a:prstGeom prst="rect">
            <a:avLst/>
          </a:prstGeom>
        </p:spPr>
      </p:pic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2707219" y="323039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>
            <a:off x="2824647" y="332273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59"/>
          <p:cNvSpPr>
            <a:spLocks noChangeArrowheads="1"/>
          </p:cNvSpPr>
          <p:nvPr/>
        </p:nvSpPr>
        <p:spPr bwMode="auto">
          <a:xfrm>
            <a:off x="2707219" y="3456625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>
            <a:off x="2824647" y="354895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59"/>
          <p:cNvSpPr>
            <a:spLocks noChangeArrowheads="1"/>
          </p:cNvSpPr>
          <p:nvPr/>
        </p:nvSpPr>
        <p:spPr bwMode="auto">
          <a:xfrm>
            <a:off x="2622261" y="295922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>
            <a:off x="2824647" y="301821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59"/>
          <p:cNvSpPr>
            <a:spLocks noChangeArrowheads="1"/>
          </p:cNvSpPr>
          <p:nvPr/>
        </p:nvSpPr>
        <p:spPr bwMode="auto">
          <a:xfrm>
            <a:off x="2622261" y="284263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" name="Line 60"/>
          <p:cNvSpPr>
            <a:spLocks noChangeShapeType="1"/>
          </p:cNvSpPr>
          <p:nvPr/>
        </p:nvSpPr>
        <p:spPr bwMode="auto">
          <a:xfrm>
            <a:off x="2824647" y="294925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59"/>
          <p:cNvSpPr>
            <a:spLocks noChangeArrowheads="1"/>
          </p:cNvSpPr>
          <p:nvPr/>
        </p:nvSpPr>
        <p:spPr bwMode="auto">
          <a:xfrm>
            <a:off x="2537301" y="182499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9" name="Line 60"/>
          <p:cNvSpPr>
            <a:spLocks noChangeShapeType="1"/>
          </p:cNvSpPr>
          <p:nvPr/>
        </p:nvSpPr>
        <p:spPr bwMode="auto">
          <a:xfrm>
            <a:off x="2824647" y="19169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59"/>
          <p:cNvSpPr>
            <a:spLocks noChangeArrowheads="1"/>
          </p:cNvSpPr>
          <p:nvPr/>
        </p:nvSpPr>
        <p:spPr bwMode="auto">
          <a:xfrm>
            <a:off x="2622261" y="200727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41" name="Line 60"/>
          <p:cNvSpPr>
            <a:spLocks noChangeShapeType="1"/>
          </p:cNvSpPr>
          <p:nvPr/>
        </p:nvSpPr>
        <p:spPr bwMode="auto">
          <a:xfrm>
            <a:off x="2824647" y="209926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60"/>
          <p:cNvSpPr>
            <a:spLocks noChangeShapeType="1"/>
          </p:cNvSpPr>
          <p:nvPr/>
        </p:nvSpPr>
        <p:spPr bwMode="auto">
          <a:xfrm>
            <a:off x="2824647" y="227376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59"/>
          <p:cNvSpPr>
            <a:spLocks noChangeArrowheads="1"/>
          </p:cNvSpPr>
          <p:nvPr/>
        </p:nvSpPr>
        <p:spPr bwMode="auto">
          <a:xfrm>
            <a:off x="2622261" y="239164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44" name="Line 60"/>
          <p:cNvSpPr>
            <a:spLocks noChangeShapeType="1"/>
          </p:cNvSpPr>
          <p:nvPr/>
        </p:nvSpPr>
        <p:spPr bwMode="auto">
          <a:xfrm>
            <a:off x="2824647" y="248364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59"/>
          <p:cNvSpPr>
            <a:spLocks noChangeArrowheads="1"/>
          </p:cNvSpPr>
          <p:nvPr/>
        </p:nvSpPr>
        <p:spPr bwMode="auto">
          <a:xfrm>
            <a:off x="2622261" y="256649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" name="Line 60"/>
          <p:cNvSpPr>
            <a:spLocks noChangeShapeType="1"/>
          </p:cNvSpPr>
          <p:nvPr/>
        </p:nvSpPr>
        <p:spPr bwMode="auto">
          <a:xfrm>
            <a:off x="2824647" y="265849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59"/>
          <p:cNvSpPr>
            <a:spLocks noChangeArrowheads="1"/>
          </p:cNvSpPr>
          <p:nvPr/>
        </p:nvSpPr>
        <p:spPr bwMode="auto">
          <a:xfrm>
            <a:off x="2622261" y="218143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8" name="Rectangle 59"/>
          <p:cNvSpPr>
            <a:spLocks noChangeArrowheads="1"/>
          </p:cNvSpPr>
          <p:nvPr/>
        </p:nvSpPr>
        <p:spPr bwMode="auto">
          <a:xfrm>
            <a:off x="2754978" y="5714134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9" name="Line 60"/>
          <p:cNvSpPr>
            <a:spLocks noChangeShapeType="1"/>
          </p:cNvSpPr>
          <p:nvPr/>
        </p:nvSpPr>
        <p:spPr bwMode="auto">
          <a:xfrm>
            <a:off x="2872406" y="58064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59"/>
          <p:cNvSpPr>
            <a:spLocks noChangeArrowheads="1"/>
          </p:cNvSpPr>
          <p:nvPr/>
        </p:nvSpPr>
        <p:spPr bwMode="auto">
          <a:xfrm>
            <a:off x="2754978" y="594036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" name="Line 60"/>
          <p:cNvSpPr>
            <a:spLocks noChangeShapeType="1"/>
          </p:cNvSpPr>
          <p:nvPr/>
        </p:nvSpPr>
        <p:spPr bwMode="auto">
          <a:xfrm>
            <a:off x="2872406" y="603269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2670020" y="547343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" name="Line 60"/>
          <p:cNvSpPr>
            <a:spLocks noChangeShapeType="1"/>
          </p:cNvSpPr>
          <p:nvPr/>
        </p:nvSpPr>
        <p:spPr bwMode="auto">
          <a:xfrm>
            <a:off x="2872406" y="55324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9"/>
          <p:cNvSpPr>
            <a:spLocks noChangeArrowheads="1"/>
          </p:cNvSpPr>
          <p:nvPr/>
        </p:nvSpPr>
        <p:spPr bwMode="auto">
          <a:xfrm>
            <a:off x="2670020" y="535684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5" name="Line 60"/>
          <p:cNvSpPr>
            <a:spLocks noChangeShapeType="1"/>
          </p:cNvSpPr>
          <p:nvPr/>
        </p:nvSpPr>
        <p:spPr bwMode="auto">
          <a:xfrm>
            <a:off x="2872406" y="546347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2585060" y="430872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" name="Line 60"/>
          <p:cNvSpPr>
            <a:spLocks noChangeShapeType="1"/>
          </p:cNvSpPr>
          <p:nvPr/>
        </p:nvSpPr>
        <p:spPr bwMode="auto">
          <a:xfrm>
            <a:off x="2872406" y="440072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9"/>
          <p:cNvSpPr>
            <a:spLocks noChangeArrowheads="1"/>
          </p:cNvSpPr>
          <p:nvPr/>
        </p:nvSpPr>
        <p:spPr bwMode="auto">
          <a:xfrm>
            <a:off x="2670020" y="452148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59" name="Line 60"/>
          <p:cNvSpPr>
            <a:spLocks noChangeShapeType="1"/>
          </p:cNvSpPr>
          <p:nvPr/>
        </p:nvSpPr>
        <p:spPr bwMode="auto">
          <a:xfrm>
            <a:off x="2872406" y="461348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Line 60"/>
          <p:cNvSpPr>
            <a:spLocks noChangeShapeType="1"/>
          </p:cNvSpPr>
          <p:nvPr/>
        </p:nvSpPr>
        <p:spPr bwMode="auto">
          <a:xfrm>
            <a:off x="2872406" y="47879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2670020" y="490585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>
            <a:off x="2872406" y="499785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59"/>
          <p:cNvSpPr>
            <a:spLocks noChangeArrowheads="1"/>
          </p:cNvSpPr>
          <p:nvPr/>
        </p:nvSpPr>
        <p:spPr bwMode="auto">
          <a:xfrm>
            <a:off x="2670020" y="50349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" name="Line 60"/>
          <p:cNvSpPr>
            <a:spLocks noChangeShapeType="1"/>
          </p:cNvSpPr>
          <p:nvPr/>
        </p:nvSpPr>
        <p:spPr bwMode="auto">
          <a:xfrm>
            <a:off x="2872406" y="512698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59"/>
          <p:cNvSpPr>
            <a:spLocks noChangeArrowheads="1"/>
          </p:cNvSpPr>
          <p:nvPr/>
        </p:nvSpPr>
        <p:spPr bwMode="auto">
          <a:xfrm>
            <a:off x="2670020" y="469564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66" name="Rectangle 10"/>
          <p:cNvSpPr>
            <a:spLocks noChangeArrowheads="1"/>
          </p:cNvSpPr>
          <p:nvPr/>
        </p:nvSpPr>
        <p:spPr bwMode="auto">
          <a:xfrm>
            <a:off x="4963226" y="3238768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" name="Rectangle 12"/>
          <p:cNvSpPr>
            <a:spLocks noChangeArrowheads="1"/>
          </p:cNvSpPr>
          <p:nvPr/>
        </p:nvSpPr>
        <p:spPr bwMode="auto">
          <a:xfrm>
            <a:off x="4963226" y="3024434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" name="Rectangle 10"/>
          <p:cNvSpPr>
            <a:spLocks noChangeArrowheads="1"/>
          </p:cNvSpPr>
          <p:nvPr/>
        </p:nvSpPr>
        <p:spPr bwMode="auto">
          <a:xfrm>
            <a:off x="4963226" y="5914770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Rectangle 12"/>
          <p:cNvSpPr>
            <a:spLocks noChangeArrowheads="1"/>
          </p:cNvSpPr>
          <p:nvPr/>
        </p:nvSpPr>
        <p:spPr bwMode="auto">
          <a:xfrm>
            <a:off x="4963226" y="5507739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0" name="Rectangle 9"/>
          <p:cNvSpPr>
            <a:spLocks noChangeArrowheads="1"/>
          </p:cNvSpPr>
          <p:nvPr/>
        </p:nvSpPr>
        <p:spPr bwMode="auto">
          <a:xfrm>
            <a:off x="4726770" y="803923"/>
            <a:ext cx="6989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GSI 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(20 µM)</a:t>
            </a:r>
          </a:p>
        </p:txBody>
      </p:sp>
      <p:sp>
        <p:nvSpPr>
          <p:cNvPr id="71" name="Rectangle 13"/>
          <p:cNvSpPr>
            <a:spLocks noChangeArrowheads="1"/>
          </p:cNvSpPr>
          <p:nvPr/>
        </p:nvSpPr>
        <p:spPr bwMode="auto">
          <a:xfrm rot="16200000">
            <a:off x="4262879" y="621540"/>
            <a:ext cx="5402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MRK-560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" name="Rectangle 14"/>
          <p:cNvSpPr>
            <a:spLocks noChangeArrowheads="1"/>
          </p:cNvSpPr>
          <p:nvPr/>
        </p:nvSpPr>
        <p:spPr bwMode="auto">
          <a:xfrm rot="16200000">
            <a:off x="3115732" y="606673"/>
            <a:ext cx="5722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" name="Rectangle 16"/>
          <p:cNvSpPr>
            <a:spLocks noChangeArrowheads="1"/>
          </p:cNvSpPr>
          <p:nvPr/>
        </p:nvSpPr>
        <p:spPr bwMode="auto">
          <a:xfrm rot="16200000">
            <a:off x="3819807" y="611957"/>
            <a:ext cx="5786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LY411575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 rot="16200000">
            <a:off x="3425823" y="669570"/>
            <a:ext cx="42639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III-31-C</a:t>
            </a:r>
            <a:endParaRPr kumimoji="0" lang="de-DE" alt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 rot="16200000">
            <a:off x="3693099" y="706164"/>
            <a:ext cx="3414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DAPT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6" name="Rectangle 19"/>
          <p:cNvSpPr>
            <a:spLocks noChangeArrowheads="1"/>
          </p:cNvSpPr>
          <p:nvPr/>
        </p:nvSpPr>
        <p:spPr bwMode="auto">
          <a:xfrm rot="16200000">
            <a:off x="4006345" y="578656"/>
            <a:ext cx="63639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Begacestat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7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048885" y="746682"/>
            <a:ext cx="260008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78" name="Rechteck 77"/>
          <p:cNvSpPr/>
          <p:nvPr/>
        </p:nvSpPr>
        <p:spPr>
          <a:xfrm>
            <a:off x="2983114" y="2981244"/>
            <a:ext cx="1670948" cy="6118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2997998" y="5478718"/>
            <a:ext cx="1670948" cy="620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80" name="Textfeld 30"/>
          <p:cNvSpPr txBox="1"/>
          <p:nvPr/>
        </p:nvSpPr>
        <p:spPr>
          <a:xfrm>
            <a:off x="2496574" y="1565487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849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31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15</cp:revision>
  <dcterms:created xsi:type="dcterms:W3CDTF">2022-01-07T11:19:36Z</dcterms:created>
  <dcterms:modified xsi:type="dcterms:W3CDTF">2022-05-03T07:20:52Z</dcterms:modified>
</cp:coreProperties>
</file>